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72" r:id="rId2"/>
  </p:sldMasterIdLst>
  <p:notesMasterIdLst>
    <p:notesMasterId r:id="rId27"/>
  </p:notesMasterIdLst>
  <p:sldIdLst>
    <p:sldId id="347" r:id="rId3"/>
    <p:sldId id="348" r:id="rId4"/>
    <p:sldId id="263" r:id="rId5"/>
    <p:sldId id="349" r:id="rId6"/>
    <p:sldId id="355" r:id="rId7"/>
    <p:sldId id="350" r:id="rId8"/>
    <p:sldId id="356" r:id="rId9"/>
    <p:sldId id="351" r:id="rId10"/>
    <p:sldId id="352" r:id="rId11"/>
    <p:sldId id="357" r:id="rId12"/>
    <p:sldId id="353" r:id="rId13"/>
    <p:sldId id="358" r:id="rId14"/>
    <p:sldId id="359" r:id="rId15"/>
    <p:sldId id="354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15"/>
    <a:srgbClr val="FFC000"/>
    <a:srgbClr val="00B0F0"/>
    <a:srgbClr val="0091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5" d="100"/>
          <a:sy n="105" d="100"/>
        </p:scale>
        <p:origin x="18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447800" y="350361"/>
            <a:ext cx="6477000" cy="8360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Триумф -2021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3242310" y="1295400"/>
            <a:ext cx="2659380" cy="56403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Franklin Gothic Demi" panose="020B0703020102020204" pitchFamily="34" charset="0"/>
              </a:rPr>
              <a:t>МОУ «СОШ №1»</a:t>
            </a: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9F6BE5-8D2B-48AD-A91F-93655B665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Премия  </a:t>
            </a:r>
          </a:p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по делам образования</a:t>
            </a:r>
          </a:p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Кыштымского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54854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err="1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Нигаматьянова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b="1" dirty="0" err="1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Рамзиля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10а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E5CA4CD-49C5-458F-B0C9-F54FBF308E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9737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+mj-lt"/>
              </a:rPr>
              <a:t>Призер регионального этапа Всероссийской олимпиады школьников 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258330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Кочубей Карина,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10а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9737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+mj-lt"/>
              </a:rPr>
              <a:t>Призер регионального этапа Всероссийской олимпиады школьников по русскому языку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5D69A18-72C5-4EF5-9FE0-AB2E177626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3" y="1600200"/>
            <a:ext cx="3012594" cy="4525963"/>
          </a:xfrm>
        </p:spPr>
      </p:pic>
    </p:spTree>
    <p:extLst>
      <p:ext uri="{BB962C8B-B14F-4D97-AF65-F5344CB8AC3E}">
        <p14:creationId xmlns:p14="http://schemas.microsoft.com/office/powerpoint/2010/main" val="66102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err="1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Малев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 Глеб,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ученик 11а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09737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+mj-lt"/>
              </a:rPr>
              <a:t>Призер регионального этапа Всероссийской олимпиады школьников по русскому языку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003D5CF-4753-4982-9B3B-B4DC3CFE0D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5" y="1600200"/>
            <a:ext cx="2781409" cy="4525963"/>
          </a:xfrm>
        </p:spPr>
      </p:pic>
    </p:spTree>
    <p:extLst>
      <p:ext uri="{BB962C8B-B14F-4D97-AF65-F5344CB8AC3E}">
        <p14:creationId xmlns:p14="http://schemas.microsoft.com/office/powerpoint/2010/main" val="20370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Шувалова Софья,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4в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F882FDF-4CD1-4390-928B-46ACB0C61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Победитель муниципальной предметной олимпиады по математике;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Призер муниципальной предметной олимпиады по русскому языку;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 Победитель городского конкурса по английскому языку « I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love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English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Дипломант первой степени XVII Международной олимпиады по основам наук 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УрФО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по   окружающему миру</a:t>
            </a:r>
          </a:p>
        </p:txBody>
      </p:sp>
    </p:spTree>
    <p:extLst>
      <p:ext uri="{BB962C8B-B14F-4D97-AF65-F5344CB8AC3E}">
        <p14:creationId xmlns:p14="http://schemas.microsoft.com/office/powerpoint/2010/main" val="303045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1B1B1B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charset="0"/>
                <a:ea typeface="굴림" pitchFamily="34" charset="-127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B1B1B">
                  <a:lumMod val="85000"/>
                  <a:lumOff val="15000"/>
                </a:srgbClr>
              </a:solidFill>
              <a:effectLst/>
              <a:uLnTx/>
              <a:uFillTx/>
              <a:latin typeface="Arial" charset="0"/>
              <a:ea typeface="굴림" pitchFamily="34" charset="-127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Кудашова Дарья,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5б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D30D39F-FFA0-4C6A-BCC4-83E33F42C4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21413"/>
            <a:ext cx="4038600" cy="4083535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65300"/>
            <a:ext cx="41910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Победитель областного образовательного конкурса «Юный ПРОФИ. Версия строитель»;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 2 степени   международного  фестиваля- конкурса искусств "Отражение" в номинации «Изобразительное искусство»;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 2 степени   областного конкурса-фестиваля юных исполнителей народной песни "Истоки" в составе </a:t>
            </a:r>
            <a:r>
              <a:rPr lang="ru-RU" sz="1900">
                <a:solidFill>
                  <a:srgbClr val="002060"/>
                </a:solidFill>
                <a:latin typeface="+mj-lt"/>
              </a:rPr>
              <a:t>коллектива «Росинка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9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endParaRPr lang="ru-RU" sz="19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803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err="1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Зубаирова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 Яна,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7в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F9441A7-68B1-4D4A-A7AC-7969FA9C69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5737"/>
            <a:ext cx="4038600" cy="2692925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6530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Премии Губернатора Челябинской области;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всероссийского конкурса юных чтецов «Живая классика»;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Участник 19 молодежных Дельфийских игр России в номинации «Художественное чтение»;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Награждена поездкой в "Артек" как победитель регионального этапа и полуфиналист Всероссийского конкурса юных чтецов "Живая классика"</a:t>
            </a:r>
          </a:p>
        </p:txBody>
      </p:sp>
    </p:spTree>
    <p:extLst>
      <p:ext uri="{BB962C8B-B14F-4D97-AF65-F5344CB8AC3E}">
        <p14:creationId xmlns:p14="http://schemas.microsoft.com/office/powerpoint/2010/main" val="20789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Смирнова Олеся,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9б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5FA96D6-7DBA-45EF-AF38-07629764D4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5737"/>
            <a:ext cx="4038600" cy="2692925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Призер муниципального этапа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ВсОШ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по биологии;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Победитель регионального фестиваля-конкурса “Хрустальные звездочки”;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Призер X межрегиональной профильной смены “Эрудит” Уральского федерального округа по   физике;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Школьник-волонтер “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ЯзаДобро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”;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Обладатель Гран-При Международного конкурса исполнительского мастерства “Веселая капель”</a:t>
            </a:r>
          </a:p>
        </p:txBody>
      </p:sp>
    </p:spTree>
    <p:extLst>
      <p:ext uri="{BB962C8B-B14F-4D97-AF65-F5344CB8AC3E}">
        <p14:creationId xmlns:p14="http://schemas.microsoft.com/office/powerpoint/2010/main" val="109265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Линникова Анна,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8в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636B0FB-9538-499B-A4A1-EDE116AD1D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9954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 Участник многопрофильной инженерной олимпиады «Звезда»;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 Призер открытого турнира по волейболу, посвященном Дню Интернационалиста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Победитель соревнований кубка г. Касли по волейболу среди женских команд;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Призер Первенства Челябинской области по волейболу;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Победитель школьного этапа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ВсОШ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по литературе, призер по географии, истории,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970556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Смоляков Иван,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ученик 6в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623D035-BB64-42FE-BB14-D9454114BE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6" y="1709737"/>
            <a:ext cx="3241334" cy="4407282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18881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 Призер Первенства и Чемпионата Челябинской области по спортивной борьбе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грепплинг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Призер Открытого турнира по спортивной борьбе ГРЭППЛИНГ академии единоборств РМК;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 Призер Первенства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УрФО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по спортивной борьбе;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 Призер Открытого турнира по спортивной борьбе памяти Героя России Е.Ю.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Эпова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5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9F6BE5-8D2B-48AD-A91F-93655B665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</a:t>
            </a:r>
          </a:p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Главы </a:t>
            </a:r>
          </a:p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Кыштымского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89687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Нестерова Ксения,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11б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C5003F5-E31A-47F1-8BD6-7064F5170B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Обладатель Гран-При регионального фестиваля любителей танца «Караван надежд»;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1 степени Всероссийского фестиваля-конкурса «Танцевальный триумф;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1 степени Всероссийского конкурса «Кибер-талант»;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Дипломант 2 степени Международной олимпиада по основам наук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УрФО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по русскому языку.</a:t>
            </a:r>
          </a:p>
        </p:txBody>
      </p:sp>
    </p:spTree>
    <p:extLst>
      <p:ext uri="{BB962C8B-B14F-4D97-AF65-F5344CB8AC3E}">
        <p14:creationId xmlns:p14="http://schemas.microsoft.com/office/powerpoint/2010/main" val="151048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Широкова Виктория,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7в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FB91BC7-BC57-4D55-9869-0D95F21301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366168"/>
            <a:ext cx="4038600" cy="2692400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I степени Международного фестиваля-конкурса искусств «Триумф»;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III степени Международного конкурса детского и юношеского творчества «Роза Ветров. Лето 2021»;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I степени Международного конкурса исполнительского мастерства «Веселая капель»;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</a:t>
            </a:r>
            <a:r>
              <a:rPr lang="en-US" sz="1900" dirty="0">
                <a:solidFill>
                  <a:srgbClr val="002060"/>
                </a:solidFill>
                <a:latin typeface="+mj-lt"/>
              </a:rPr>
              <a:t>II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9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степени Международного конкурса искусства и творчества  «Горизонты».</a:t>
            </a:r>
          </a:p>
        </p:txBody>
      </p:sp>
    </p:spTree>
    <p:extLst>
      <p:ext uri="{BB962C8B-B14F-4D97-AF65-F5344CB8AC3E}">
        <p14:creationId xmlns:p14="http://schemas.microsoft.com/office/powerpoint/2010/main" val="206526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Панова Полина,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6б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Победитель городского конкурса новогодних игрушек «Мастерская Деда Мороза»;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Участник Всероссийского конкурса «Пожарная безопасность»;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Лауреат городского конкурса детского рисунка «Новогодняя открытка»;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Победитель муниципального и участница областного конкурса на знание </a:t>
            </a:r>
            <a:r>
              <a:rPr lang="ru-RU" sz="1900">
                <a:solidFill>
                  <a:srgbClr val="002060"/>
                </a:solidFill>
                <a:latin typeface="+mj-lt"/>
              </a:rPr>
              <a:t>государственной символики.</a:t>
            </a:r>
            <a:endParaRPr lang="ru-RU" sz="19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27E253A-DBE0-4888-A03D-921777C0CF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2219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Грибанова Елизавета,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8в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2480" y="1905000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Победитель муниципального этапа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ВсОШ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по литературе;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Участник регионального этапа Всероссийских спортивных соревнований   школьников «Президентские состязания»;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 Участник патриотической акции «Рисуем Победу»;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Победитель школьного этапа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ВсОШ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по физике,  русскому языку;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Участник многопрофильной инженерной олимпиады «Звезда»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46B90D7-1097-4C8F-9D86-D6B36C299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7823"/>
            <a:ext cx="4038600" cy="2690717"/>
          </a:xfrm>
        </p:spPr>
      </p:pic>
    </p:spTree>
    <p:extLst>
      <p:ext uri="{BB962C8B-B14F-4D97-AF65-F5344CB8AC3E}">
        <p14:creationId xmlns:p14="http://schemas.microsoft.com/office/powerpoint/2010/main" val="216495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14300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Молодцы! </a:t>
            </a:r>
          </a:p>
          <a:p>
            <a:pPr algn="ctr"/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Мы вами гордимся!</a:t>
            </a:r>
          </a:p>
          <a:p>
            <a:pPr algn="ctr"/>
            <a:r>
              <a:rPr lang="ru-RU" sz="54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Удачи! </a:t>
            </a:r>
          </a:p>
          <a:p>
            <a:pPr algn="ctr"/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И новых достижений!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Новоселов Михаил,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ученик 8в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544613E-5BE9-45D0-9323-0F21563D42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" y="1600200"/>
            <a:ext cx="3423563" cy="4525963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Призер</a:t>
            </a:r>
            <a:r>
              <a:rPr lang="ru-RU" sz="18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конкурса интеллектуалов «Таланты развитой памяти и логики» 12 открытого муниципального этапа 28 Южно-Уральского молодежного интеллектуального форума «Шаг в будущее-Созвездие НТТМ»;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Призер</a:t>
            </a:r>
            <a:r>
              <a:rPr lang="ru-RU" sz="18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региональной олимпиады по энергетике;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Призер</a:t>
            </a:r>
            <a:r>
              <a:rPr lang="ru-RU" sz="18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16 Уральских соревнований юных исследователей «Евразийские ворота России -Шаг в будущее, ЮНИОР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+mj-lt"/>
              </a:rPr>
              <a:t>Призер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 Всероссийского </a:t>
            </a:r>
            <a:r>
              <a:rPr lang="ru-RU" sz="1900" dirty="0" err="1">
                <a:solidFill>
                  <a:srgbClr val="002060"/>
                </a:solidFill>
                <a:latin typeface="+mj-lt"/>
              </a:rPr>
              <a:t>дистант</a:t>
            </a:r>
            <a:r>
              <a:rPr lang="ru-RU" sz="1900" dirty="0">
                <a:solidFill>
                  <a:srgbClr val="002060"/>
                </a:solidFill>
                <a:latin typeface="+mj-lt"/>
              </a:rPr>
              <a:t>-форума научной молодежи «Шаг в будущее».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Журавлева Мария,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ученица 11б класса</a:t>
            </a:r>
            <a:endParaRPr lang="ru-RU" b="1" dirty="0">
              <a:ln>
                <a:solidFill>
                  <a:srgbClr val="00B415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FF217CB-C7B9-4CA2-AE87-8707E66595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22552"/>
            <a:ext cx="2934162" cy="4416426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Победитель муниципального конкурса «Ученик года -2021»;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Победитель в номинации «Лучшая инфографика» областного конкурса «Ученик года-2021»;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Победитель в номинации "Лучший материал о" в международном конкурсе молодёжных СМИ "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ЮнГа</a:t>
            </a:r>
            <a:r>
              <a:rPr lang="ru-RU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+;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Победитель муниципального этапа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ВсОШ</a:t>
            </a:r>
            <a:r>
              <a:rPr lang="ru-RU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 2020-2021 года по русскому языку, литературе, обществознанию;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Участник регионального отделения редакции фонда «Живая классика»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5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9F6BE5-8D2B-48AD-A91F-93655B665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Премия </a:t>
            </a:r>
          </a:p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Главы </a:t>
            </a:r>
          </a:p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Кыштымского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00117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Смирнова Диана,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8в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E8E3C4F-5092-4403-8A58-F9291559F3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" y="2082537"/>
            <a:ext cx="4038600" cy="2692925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1688" y="1600200"/>
            <a:ext cx="455371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Участник регионального этапа Всероссийских спортивных соревнований школьников  “Президентские состязания”;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Победитель регионального фестиваля-конкурса “Хрустальные звездочки”;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Призер X межрегиональной профильной смены “Эрудит” Уральского федерального округа по физике;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Участник муниципального этапа </a:t>
            </a:r>
            <a:r>
              <a:rPr lang="ru-RU" sz="1800" dirty="0" err="1">
                <a:solidFill>
                  <a:srgbClr val="002060"/>
                </a:solidFill>
                <a:latin typeface="+mj-lt"/>
              </a:rPr>
              <a:t>ВсОШ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 по физике, географии, химии, литературе, биологии, английскому языку.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640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9F6BE5-8D2B-48AD-A91F-93655B665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Повышенная премия </a:t>
            </a:r>
          </a:p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по делам образования</a:t>
            </a:r>
          </a:p>
          <a:p>
            <a:pPr marL="0" indent="0" algn="ctr">
              <a:buNone/>
            </a:pPr>
            <a:r>
              <a:rPr lang="ru-RU" sz="72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Кыштымского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54353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Чирков Иван,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ученик 5б класса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73393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Победитель    областного конкурса " Палитра талантов«;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Победитель  областного тура международного конкурса "Красота Божьего мира"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j-lt"/>
              </a:rPr>
              <a:t>"Золотой фонд" главной детской премии в области искусства - "Андрюша" в номинации  «Живопись»;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j-lt"/>
              </a:rPr>
              <a:t> Победитель XXVIII </a:t>
            </a:r>
            <a:r>
              <a:rPr lang="ru-RU" sz="1800" b="1" dirty="0" err="1">
                <a:solidFill>
                  <a:srgbClr val="002060"/>
                </a:solidFill>
                <a:latin typeface="+mj-lt"/>
              </a:rPr>
              <a:t>Южно</a:t>
            </a:r>
            <a:r>
              <a:rPr lang="ru-RU" sz="1800" b="1" dirty="0">
                <a:solidFill>
                  <a:srgbClr val="002060"/>
                </a:solidFill>
                <a:latin typeface="+mj-lt"/>
              </a:rPr>
              <a:t> –Уральского молодежного форума «Шаг в будущее – Созвездие- НТТМ»;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+mj-lt"/>
              </a:rPr>
              <a:t>Победитель муниципального этапа областного конкурса «Герои Отечества-наши земляки»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C2893CF-D41A-44C6-BA72-6BF864C9AE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5327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7800" y="15494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0D0A-EA7C-4175-9DF3-90831B5E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Чиркова Ксения, </a:t>
            </a:r>
            <a:br>
              <a:rPr lang="ru-RU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</a:br>
            <a:r>
              <a:rPr lang="ru-RU" sz="2700" b="1" dirty="0">
                <a:ln>
                  <a:solidFill>
                    <a:srgbClr val="00B415"/>
                  </a:solidFill>
                </a:ln>
                <a:solidFill>
                  <a:srgbClr val="002060"/>
                </a:solidFill>
              </a:rPr>
              <a:t>ученица 5б класса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006807E-CD59-47A0-BFD8-B2074A4D96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BC01092-2566-4244-9146-9A67FC04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Победитель    областного конкурса творческих работ «Рождественская сказка»;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Победитель зонального первенства области по горному бегу «Кыштымские холмы»;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Призер Всероссийского дня бега «Кросс нации – 2021»;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Победитель муниципального этапа областного конкурса «Герои Отечества – наши земляки»;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Призер муниципального конкурса творческих работ «За газетной строкой»</a:t>
            </a:r>
          </a:p>
        </p:txBody>
      </p:sp>
    </p:spTree>
    <p:extLst>
      <p:ext uri="{BB962C8B-B14F-4D97-AF65-F5344CB8AC3E}">
        <p14:creationId xmlns:p14="http://schemas.microsoft.com/office/powerpoint/2010/main" val="1063292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42">
      <a:dk1>
        <a:srgbClr val="1B1B1B"/>
      </a:dk1>
      <a:lt1>
        <a:srgbClr val="FFFFFF"/>
      </a:lt1>
      <a:dk2>
        <a:srgbClr val="1B1B1B"/>
      </a:dk2>
      <a:lt2>
        <a:srgbClr val="363636"/>
      </a:lt2>
      <a:accent1>
        <a:srgbClr val="7956A0"/>
      </a:accent1>
      <a:accent2>
        <a:srgbClr val="2C70F8"/>
      </a:accent2>
      <a:accent3>
        <a:srgbClr val="00B0F0"/>
      </a:accent3>
      <a:accent4>
        <a:srgbClr val="FF0000"/>
      </a:accent4>
      <a:accent5>
        <a:srgbClr val="7D5195"/>
      </a:accent5>
      <a:accent6>
        <a:srgbClr val="33325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42">
      <a:dk1>
        <a:srgbClr val="1B1B1B"/>
      </a:dk1>
      <a:lt1>
        <a:srgbClr val="FFFFFF"/>
      </a:lt1>
      <a:dk2>
        <a:srgbClr val="1B1B1B"/>
      </a:dk2>
      <a:lt2>
        <a:srgbClr val="363636"/>
      </a:lt2>
      <a:accent1>
        <a:srgbClr val="7956A0"/>
      </a:accent1>
      <a:accent2>
        <a:srgbClr val="2C70F8"/>
      </a:accent2>
      <a:accent3>
        <a:srgbClr val="00B0F0"/>
      </a:accent3>
      <a:accent4>
        <a:srgbClr val="FF0000"/>
      </a:accent4>
      <a:accent5>
        <a:srgbClr val="7D5195"/>
      </a:accent5>
      <a:accent6>
        <a:srgbClr val="33325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961</Words>
  <Application>Microsoft Office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-apple-system</vt:lpstr>
      <vt:lpstr>Arial</vt:lpstr>
      <vt:lpstr>Bahnschrift Condensed</vt:lpstr>
      <vt:lpstr>Calibri</vt:lpstr>
      <vt:lpstr>Franklin Gothic Demi</vt:lpstr>
      <vt:lpstr>Wingdings</vt:lpstr>
      <vt:lpstr>1_Office Theme</vt:lpstr>
      <vt:lpstr>15_Office Theme</vt:lpstr>
      <vt:lpstr>Презентация PowerPoint</vt:lpstr>
      <vt:lpstr>Презентация PowerPoint</vt:lpstr>
      <vt:lpstr> Новоселов Михаил, ученик 8в класса</vt:lpstr>
      <vt:lpstr> Журавлева Мария, ученица 11б класса</vt:lpstr>
      <vt:lpstr>Презентация PowerPoint</vt:lpstr>
      <vt:lpstr> Смирнова Диана, ученица 8в класса</vt:lpstr>
      <vt:lpstr>Презентация PowerPoint</vt:lpstr>
      <vt:lpstr> Чирков Иван, ученик 5б класса</vt:lpstr>
      <vt:lpstr> Чиркова Ксения,  ученица 5б класса</vt:lpstr>
      <vt:lpstr>Презентация PowerPoint</vt:lpstr>
      <vt:lpstr> Нигаматьянова Рамзиля, ученица 10а класса</vt:lpstr>
      <vt:lpstr> Кочубей Карина, ученица 10а класса</vt:lpstr>
      <vt:lpstr> Малев Глеб, ученик 11а класса</vt:lpstr>
      <vt:lpstr> Шувалова Софья, ученица 4в класса</vt:lpstr>
      <vt:lpstr> Кудашова Дарья, ученица 5б класса</vt:lpstr>
      <vt:lpstr> Зубаирова Яна, ученица 7в класса</vt:lpstr>
      <vt:lpstr> Смирнова Олеся, ученица 9б класса</vt:lpstr>
      <vt:lpstr> Линникова Анна, ученица 8в класса</vt:lpstr>
      <vt:lpstr> Смоляков Иван, ученик 6в класса</vt:lpstr>
      <vt:lpstr> Нестерова Ксения, ученица 11б класса</vt:lpstr>
      <vt:lpstr> Широкова Виктория, ученица 7в класса</vt:lpstr>
      <vt:lpstr> Панова Полина, ученица 6б класса</vt:lpstr>
      <vt:lpstr> Грибанова Елизавета, ученица 8в класса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Кирилл Кирилл</cp:lastModifiedBy>
  <cp:revision>263</cp:revision>
  <dcterms:created xsi:type="dcterms:W3CDTF">2012-04-26T17:06:14Z</dcterms:created>
  <dcterms:modified xsi:type="dcterms:W3CDTF">2021-11-28T15:55:47Z</dcterms:modified>
</cp:coreProperties>
</file>